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7" d="100"/>
          <a:sy n="77" d="100"/>
        </p:scale>
        <p:origin x="6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73E8-7582-4EDE-BB40-BEFC3AA570B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B293-1EC6-42DD-A92C-E95A88586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191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73E8-7582-4EDE-BB40-BEFC3AA570B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B293-1EC6-42DD-A92C-E95A88586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987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73E8-7582-4EDE-BB40-BEFC3AA570B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B293-1EC6-42DD-A92C-E95A88586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59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73E8-7582-4EDE-BB40-BEFC3AA570B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B293-1EC6-42DD-A92C-E95A88586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96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73E8-7582-4EDE-BB40-BEFC3AA570B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B293-1EC6-42DD-A92C-E95A88586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504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73E8-7582-4EDE-BB40-BEFC3AA570B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B293-1EC6-42DD-A92C-E95A88586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735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73E8-7582-4EDE-BB40-BEFC3AA570B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B293-1EC6-42DD-A92C-E95A88586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247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73E8-7582-4EDE-BB40-BEFC3AA570B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B293-1EC6-42DD-A92C-E95A88586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606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73E8-7582-4EDE-BB40-BEFC3AA570B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B293-1EC6-42DD-A92C-E95A88586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247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73E8-7582-4EDE-BB40-BEFC3AA570B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B293-1EC6-42DD-A92C-E95A88586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15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73E8-7582-4EDE-BB40-BEFC3AA570B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DB293-1EC6-42DD-A92C-E95A88586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198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773E8-7582-4EDE-BB40-BEFC3AA570BB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DB293-1EC6-42DD-A92C-E95A88586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336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350"/>
            <a:ext cx="12192000" cy="5829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26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메인 화면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252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350"/>
            <a:ext cx="12192000" cy="5829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6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지역별 여행지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544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350"/>
            <a:ext cx="12192000" cy="5829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6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>
                <a:solidFill>
                  <a:schemeClr val="tx2"/>
                </a:solidFill>
              </a:rPr>
              <a:t>핫플레이스</a:t>
            </a:r>
            <a:r>
              <a:rPr lang="ko-KR" altLang="en-US" sz="2400" b="1" dirty="0" smtClean="0">
                <a:solidFill>
                  <a:schemeClr val="tx2"/>
                </a:solidFill>
              </a:rPr>
              <a:t> 등록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721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350"/>
            <a:ext cx="12192000" cy="5829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6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>
                <a:solidFill>
                  <a:schemeClr val="tx2"/>
                </a:solidFill>
              </a:rPr>
              <a:t>핫플레이스</a:t>
            </a:r>
            <a:r>
              <a:rPr lang="ko-KR" altLang="en-US" sz="2400" b="1" dirty="0" smtClean="0">
                <a:solidFill>
                  <a:schemeClr val="tx2"/>
                </a:solidFill>
              </a:rPr>
              <a:t> 목록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944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525"/>
            <a:ext cx="12192000" cy="5822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6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>
                <a:solidFill>
                  <a:schemeClr val="tx2"/>
                </a:solidFill>
              </a:rPr>
              <a:t>핫플레이스</a:t>
            </a:r>
            <a:r>
              <a:rPr lang="ko-KR" altLang="en-US" sz="2400" b="1" dirty="0" smtClean="0">
                <a:solidFill>
                  <a:schemeClr val="tx2"/>
                </a:solidFill>
              </a:rPr>
              <a:t> 검색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880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350"/>
            <a:ext cx="12192000" cy="5829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6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상세 정보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033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525"/>
            <a:ext cx="12192000" cy="5822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6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상세 정보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32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175"/>
            <a:ext cx="12192000" cy="5835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6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여행 계획 </a:t>
            </a:r>
            <a:r>
              <a:rPr lang="en-US" altLang="ko-KR" sz="2400" b="1" dirty="0" smtClean="0">
                <a:solidFill>
                  <a:schemeClr val="tx2"/>
                </a:solidFill>
              </a:rPr>
              <a:t>(</a:t>
            </a:r>
            <a:r>
              <a:rPr lang="ko-KR" altLang="en-US" sz="2400" b="1" dirty="0" smtClean="0">
                <a:solidFill>
                  <a:schemeClr val="tx2"/>
                </a:solidFill>
              </a:rPr>
              <a:t>미완</a:t>
            </a:r>
            <a:r>
              <a:rPr lang="en-US" altLang="ko-KR" sz="2400" b="1" dirty="0" smtClean="0">
                <a:solidFill>
                  <a:schemeClr val="tx2"/>
                </a:solidFill>
              </a:rPr>
              <a:t>)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066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175"/>
            <a:ext cx="12192000" cy="5835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26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로그인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961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525"/>
            <a:ext cx="12192000" cy="5822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6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회원 정보 수정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869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350"/>
            <a:ext cx="12192000" cy="5829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6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게시판 목록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000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525"/>
            <a:ext cx="12192000" cy="5822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6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게시판 검색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488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525"/>
            <a:ext cx="12192000" cy="5822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6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글 내용 </a:t>
            </a:r>
            <a:r>
              <a:rPr lang="en-US" altLang="ko-KR" sz="2400" b="1" dirty="0" smtClean="0">
                <a:solidFill>
                  <a:schemeClr val="tx2"/>
                </a:solidFill>
              </a:rPr>
              <a:t>&amp; </a:t>
            </a:r>
            <a:r>
              <a:rPr lang="ko-KR" altLang="en-US" sz="2400" b="1" dirty="0" smtClean="0">
                <a:solidFill>
                  <a:schemeClr val="tx2"/>
                </a:solidFill>
              </a:rPr>
              <a:t>댓글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439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350"/>
            <a:ext cx="12192000" cy="5829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6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글 작성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971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350"/>
            <a:ext cx="12192000" cy="5829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6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글 수정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930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350"/>
            <a:ext cx="12192000" cy="5829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6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2"/>
                </a:solidFill>
              </a:rPr>
              <a:t>지역별 여행지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035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37</Words>
  <Application>Microsoft Office PowerPoint</Application>
  <PresentationFormat>와이드스크린</PresentationFormat>
  <Paragraphs>16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1</cp:revision>
  <dcterms:created xsi:type="dcterms:W3CDTF">2024-05-21T06:58:30Z</dcterms:created>
  <dcterms:modified xsi:type="dcterms:W3CDTF">2024-05-21T07:07:16Z</dcterms:modified>
</cp:coreProperties>
</file>